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80" r:id="rId3"/>
    <p:sldId id="281" r:id="rId4"/>
    <p:sldId id="257" r:id="rId5"/>
    <p:sldId id="258" r:id="rId6"/>
    <p:sldId id="292" r:id="rId7"/>
    <p:sldId id="293" r:id="rId8"/>
    <p:sldId id="294" r:id="rId9"/>
    <p:sldId id="289" r:id="rId10"/>
    <p:sldId id="291" r:id="rId11"/>
  </p:sldIdLst>
  <p:sldSz cx="9144000" cy="6858000" type="screen4x3"/>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282"/>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90" y="-138"/>
      </p:cViewPr>
      <p:guideLst>
        <p:guide orient="horz" pos="2162"/>
        <p:guide pos="28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5106C-BFF8-4208-B466-19FD77DF1E9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623DC-50FF-485B-B4EE-84B84A40D4A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p:cSld name="标题幻灯片">
    <p:spTree>
      <p:nvGrpSpPr>
        <p:cNvPr id="1" name=""/>
        <p:cNvGrpSpPr/>
        <p:nvPr/>
      </p:nvGrpSpPr>
      <p:grpSpPr>
        <a:xfrm>
          <a:off x="0" y="0"/>
          <a:ext cx="0" cy="0"/>
          <a:chOff x="0" y="0"/>
          <a:chExt cx="0" cy="0"/>
        </a:xfrm>
      </p:grpSpPr>
      <p:sp>
        <p:nvSpPr>
          <p:cNvPr id="10" name="矩形 9"/>
          <p:cNvSpPr/>
          <p:nvPr/>
        </p:nvSpPr>
        <p:spPr>
          <a:xfrm>
            <a:off x="0" y="1950716"/>
            <a:ext cx="9144000" cy="2560320"/>
          </a:xfrm>
          <a:prstGeom prst="rect">
            <a:avLst/>
          </a:prstGeom>
          <a:solidFill>
            <a:srgbClr val="963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808617" y="1950717"/>
            <a:ext cx="2969623" cy="256032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KSO_CT1"/>
          <p:cNvSpPr>
            <a:spLocks noGrp="1"/>
          </p:cNvSpPr>
          <p:nvPr>
            <p:ph type="ctrTitle" hasCustomPrompt="1"/>
          </p:nvPr>
        </p:nvSpPr>
        <p:spPr>
          <a:xfrm>
            <a:off x="130625" y="2588343"/>
            <a:ext cx="5529947" cy="872003"/>
          </a:xfrm>
          <a:noFill/>
        </p:spPr>
        <p:txBody>
          <a:bodyPr lIns="0" tIns="0" rIns="0" bIns="0" anchor="b">
            <a:normAutofit/>
          </a:bodyPr>
          <a:lstStyle>
            <a:lvl1pPr algn="r">
              <a:defRPr sz="4000">
                <a:solidFill>
                  <a:schemeClr val="bg1"/>
                </a:solidFill>
                <a:latin typeface="Baskerville Old Face" panose="02020602080505020303" pitchFamily="18" charset="0"/>
              </a:defRPr>
            </a:lvl1pPr>
          </a:lstStyle>
          <a:p>
            <a:r>
              <a:rPr lang="zh-CN" altLang="en-US" dirty="0" smtClean="0"/>
              <a:t>单击此处添加您的标题</a:t>
            </a:r>
            <a:endParaRPr lang="en-US" dirty="0"/>
          </a:p>
        </p:txBody>
      </p:sp>
      <p:sp>
        <p:nvSpPr>
          <p:cNvPr id="3" name="KSO_CT2"/>
          <p:cNvSpPr>
            <a:spLocks noGrp="1"/>
          </p:cNvSpPr>
          <p:nvPr>
            <p:ph type="subTitle" idx="1" hasCustomPrompt="1"/>
          </p:nvPr>
        </p:nvSpPr>
        <p:spPr>
          <a:xfrm>
            <a:off x="130624" y="3469062"/>
            <a:ext cx="5526578" cy="467211"/>
          </a:xfrm>
          <a:noFill/>
        </p:spPr>
        <p:txBody>
          <a:bodyPr>
            <a:noAutofit/>
          </a:bodyPr>
          <a:lstStyle>
            <a:lvl1pPr marL="0" indent="0" algn="r">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单击此处添加您的副标题</a:t>
            </a:r>
            <a:endParaRPr lang="zh-CN" altLang="en-US" dirty="0" smtClean="0"/>
          </a:p>
        </p:txBody>
      </p:sp>
      <p:sp>
        <p:nvSpPr>
          <p:cNvPr id="4" name="KSO_FD"/>
          <p:cNvSpPr>
            <a:spLocks noGrp="1"/>
          </p:cNvSpPr>
          <p:nvPr>
            <p:ph type="dt" sz="half" idx="10"/>
          </p:nvPr>
        </p:nvSpPr>
        <p:spPr/>
        <p:txBody>
          <a:bodyPr/>
          <a:lstStyle/>
          <a:p>
            <a:fld id="{C9E60F58-3108-4415-857A-6D0360DF626E}" type="datetimeFigureOut">
              <a:rPr lang="zh-CN" altLang="en-US" smtClean="0"/>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4AE85CE2-CEAD-46BB-861E-7D62265DC96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934644" y="457200"/>
            <a:ext cx="2949178"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4082125"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KSO_BC2"/>
          <p:cNvSpPr>
            <a:spLocks noGrp="1"/>
          </p:cNvSpPr>
          <p:nvPr>
            <p:ph type="body" sz="half" idx="2"/>
          </p:nvPr>
        </p:nvSpPr>
        <p:spPr>
          <a:xfrm>
            <a:off x="9346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KSO_FD"/>
          <p:cNvSpPr>
            <a:spLocks noGrp="1"/>
          </p:cNvSpPr>
          <p:nvPr>
            <p:ph type="dt" sz="half" idx="10"/>
          </p:nvPr>
        </p:nvSpPr>
        <p:spPr/>
        <p:txBody>
          <a:bodyPr/>
          <a:lstStyle/>
          <a:p>
            <a:pPr>
              <a:defRPr/>
            </a:pPr>
            <a:endParaRPr lang="zh-CN" altLang="zh-CN"/>
          </a:p>
        </p:txBody>
      </p:sp>
      <p:sp>
        <p:nvSpPr>
          <p:cNvPr id="6" name="KSO_FT"/>
          <p:cNvSpPr>
            <a:spLocks noGrp="1"/>
          </p:cNvSpPr>
          <p:nvPr>
            <p:ph type="ftr" sz="quarter" idx="11"/>
          </p:nvPr>
        </p:nvSpPr>
        <p:spPr/>
        <p:txBody>
          <a:bodyPr/>
          <a:lstStyle/>
          <a:p>
            <a:pPr>
              <a:defRPr/>
            </a:pPr>
            <a:endParaRPr lang="zh-CN" altLang="zh-CN"/>
          </a:p>
        </p:txBody>
      </p:sp>
      <p:sp>
        <p:nvSpPr>
          <p:cNvPr id="7" name="KSO_FN"/>
          <p:cNvSpPr>
            <a:spLocks noGrp="1"/>
          </p:cNvSpPr>
          <p:nvPr>
            <p:ph type="sldNum" sz="quarter" idx="12"/>
          </p:nvPr>
        </p:nvSpPr>
        <p:spPr/>
        <p:txBody>
          <a:bodyPr/>
          <a:lstStyle/>
          <a:p>
            <a:pPr>
              <a:defRPr/>
            </a:pPr>
            <a:fld id="{08E06AFB-CFCF-4106-91BD-75894E1F7D5E}" type="slidenum">
              <a:rPr lang="zh-CN" altLang="zh-CN" smtClean="0"/>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KSO_FD"/>
          <p:cNvSpPr>
            <a:spLocks noGrp="1"/>
          </p:cNvSpPr>
          <p:nvPr>
            <p:ph type="dt" sz="half" idx="10"/>
          </p:nvPr>
        </p:nvSpPr>
        <p:spPr/>
        <p:txBody>
          <a:bodyPr/>
          <a:lstStyle/>
          <a:p>
            <a:pPr>
              <a:defRPr/>
            </a:pPr>
            <a:endParaRPr lang="zh-CN" altLang="zh-CN"/>
          </a:p>
        </p:txBody>
      </p:sp>
      <p:sp>
        <p:nvSpPr>
          <p:cNvPr id="5" name="KSO_FT"/>
          <p:cNvSpPr>
            <a:spLocks noGrp="1"/>
          </p:cNvSpPr>
          <p:nvPr>
            <p:ph type="ftr" sz="quarter" idx="11"/>
          </p:nvPr>
        </p:nvSpPr>
        <p:spPr/>
        <p:txBody>
          <a:bodyPr/>
          <a:lstStyle/>
          <a:p>
            <a:pPr>
              <a:defRPr/>
            </a:pPr>
            <a:endParaRPr lang="zh-CN" altLang="zh-CN"/>
          </a:p>
        </p:txBody>
      </p:sp>
      <p:sp>
        <p:nvSpPr>
          <p:cNvPr id="6" name="KSO_FN"/>
          <p:cNvSpPr>
            <a:spLocks noGrp="1"/>
          </p:cNvSpPr>
          <p:nvPr>
            <p:ph type="sldNum" sz="quarter" idx="12"/>
          </p:nvPr>
        </p:nvSpPr>
        <p:spPr/>
        <p:txBody>
          <a:bodyPr/>
          <a:lstStyle/>
          <a:p>
            <a:pPr>
              <a:defRPr/>
            </a:pPr>
            <a:fld id="{6B8BEDB6-9134-4818-B860-A43816EEA546}" type="slidenum">
              <a:rPr lang="zh-CN" altLang="zh-CN" smtClean="0"/>
            </a:fld>
            <a:endParaRPr lang="zh-CN"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628467" y="365125"/>
            <a:ext cx="886883"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1585381" y="365125"/>
            <a:ext cx="5949952"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KSO_FD"/>
          <p:cNvSpPr>
            <a:spLocks noGrp="1"/>
          </p:cNvSpPr>
          <p:nvPr>
            <p:ph type="dt" sz="half" idx="10"/>
          </p:nvPr>
        </p:nvSpPr>
        <p:spPr/>
        <p:txBody>
          <a:bodyPr/>
          <a:lstStyle/>
          <a:p>
            <a:pPr>
              <a:defRPr/>
            </a:pPr>
            <a:endParaRPr lang="zh-CN" altLang="zh-CN"/>
          </a:p>
        </p:txBody>
      </p:sp>
      <p:sp>
        <p:nvSpPr>
          <p:cNvPr id="5" name="KSO_FT"/>
          <p:cNvSpPr>
            <a:spLocks noGrp="1"/>
          </p:cNvSpPr>
          <p:nvPr>
            <p:ph type="ftr" sz="quarter" idx="11"/>
          </p:nvPr>
        </p:nvSpPr>
        <p:spPr/>
        <p:txBody>
          <a:bodyPr/>
          <a:lstStyle/>
          <a:p>
            <a:pPr>
              <a:defRPr/>
            </a:pPr>
            <a:endParaRPr lang="zh-CN" altLang="zh-CN"/>
          </a:p>
        </p:txBody>
      </p:sp>
      <p:sp>
        <p:nvSpPr>
          <p:cNvPr id="6" name="KSO_FN"/>
          <p:cNvSpPr>
            <a:spLocks noGrp="1"/>
          </p:cNvSpPr>
          <p:nvPr>
            <p:ph type="sldNum" sz="quarter" idx="12"/>
          </p:nvPr>
        </p:nvSpPr>
        <p:spPr/>
        <p:txBody>
          <a:bodyPr/>
          <a:lstStyle/>
          <a:p>
            <a:pPr>
              <a:defRPr/>
            </a:pPr>
            <a:fld id="{084147C6-441C-49A5-81DE-5A209A94F5E2}" type="slidenum">
              <a:rPr lang="zh-CN" altLang="zh-CN" smtClean="0"/>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a:xfrm>
            <a:off x="836028" y="243839"/>
            <a:ext cx="7249485" cy="557349"/>
          </a:xfrm>
        </p:spPr>
        <p:txBody>
          <a:bodyPr/>
          <a:lstStyle/>
          <a:p>
            <a:r>
              <a:rPr lang="zh-CN" altLang="en-US" smtClean="0"/>
              <a:t>单击此处编辑母版标题样式</a:t>
            </a:r>
            <a:endParaRPr lang="en-US" dirty="0"/>
          </a:p>
        </p:txBody>
      </p:sp>
      <p:sp>
        <p:nvSpPr>
          <p:cNvPr id="3" name="KSO_BC1"/>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KSO_FD"/>
          <p:cNvSpPr>
            <a:spLocks noGrp="1"/>
          </p:cNvSpPr>
          <p:nvPr>
            <p:ph type="dt" sz="half" idx="10"/>
          </p:nvPr>
        </p:nvSpPr>
        <p:spPr/>
        <p:txBody>
          <a:bodyPr/>
          <a:lstStyle/>
          <a:p>
            <a:pPr>
              <a:defRPr/>
            </a:pPr>
            <a:endParaRPr lang="zh-CN" altLang="zh-CN"/>
          </a:p>
        </p:txBody>
      </p:sp>
      <p:sp>
        <p:nvSpPr>
          <p:cNvPr id="5" name="KSO_FT"/>
          <p:cNvSpPr>
            <a:spLocks noGrp="1"/>
          </p:cNvSpPr>
          <p:nvPr>
            <p:ph type="ftr" sz="quarter" idx="11"/>
          </p:nvPr>
        </p:nvSpPr>
        <p:spPr/>
        <p:txBody>
          <a:bodyPr/>
          <a:lstStyle/>
          <a:p>
            <a:pPr>
              <a:defRPr/>
            </a:pPr>
            <a:endParaRPr lang="zh-CN" altLang="zh-CN"/>
          </a:p>
        </p:txBody>
      </p:sp>
      <p:sp>
        <p:nvSpPr>
          <p:cNvPr id="6" name="KSO_FN"/>
          <p:cNvSpPr>
            <a:spLocks noGrp="1"/>
          </p:cNvSpPr>
          <p:nvPr>
            <p:ph type="sldNum" sz="quarter" idx="12"/>
          </p:nvPr>
        </p:nvSpPr>
        <p:spPr>
          <a:xfrm>
            <a:off x="8168636" y="6399893"/>
            <a:ext cx="374472" cy="365125"/>
          </a:xfrm>
        </p:spPr>
        <p:txBody>
          <a:bodyPr/>
          <a:lstStyle>
            <a:lvl1pPr algn="ctr">
              <a:defRPr/>
            </a:lvl1pPr>
          </a:lstStyle>
          <a:p>
            <a:pPr>
              <a:defRPr/>
            </a:pPr>
            <a:fld id="{3D053ACA-2909-4C7B-B0CD-5625C0124077}" type="slidenum">
              <a:rPr lang="zh-CN" altLang="zh-CN" smtClean="0"/>
            </a:fld>
            <a:endParaRPr lang="zh-CN" altLang="zh-CN"/>
          </a:p>
        </p:txBody>
      </p:sp>
      <p:sp>
        <p:nvSpPr>
          <p:cNvPr id="7" name="文本框 6"/>
          <p:cNvSpPr txBox="1"/>
          <p:nvPr/>
        </p:nvSpPr>
        <p:spPr>
          <a:xfrm>
            <a:off x="200872" y="243839"/>
            <a:ext cx="620660" cy="570549"/>
          </a:xfrm>
          <a:prstGeom prst="rect">
            <a:avLst/>
          </a:prstGeom>
        </p:spPr>
        <p:txBody>
          <a:bodyPr vert="horz" lIns="0" tIns="0" rIns="0" bIns="0" rtlCol="0" anchor="ctr">
            <a:noAutofit/>
          </a:bodyPr>
          <a:lstStyle>
            <a:lvl1pPr lvl="0" indent="0" algn="ctr">
              <a:lnSpc>
                <a:spcPct val="110000"/>
              </a:lnSpc>
              <a:spcBef>
                <a:spcPts val="1800"/>
              </a:spcBef>
              <a:spcAft>
                <a:spcPts val="0"/>
              </a:spcAft>
              <a:buClr>
                <a:srgbClr val="963B22"/>
              </a:buClr>
              <a:buSzPct val="60000"/>
              <a:buFont typeface="Wingdings" panose="05000000000000000000" pitchFamily="2" charset="2"/>
              <a:buNone/>
              <a:defRPr sz="3200" baseline="0">
                <a:solidFill>
                  <a:schemeClr val="accent1"/>
                </a:solidFill>
                <a:latin typeface="Arial" panose="020B0604020202020204" pitchFamily="34" charset="0"/>
                <a:ea typeface="微软雅黑" panose="020B0503020204020204" pitchFamily="34" charset="-122"/>
              </a:defRPr>
            </a:lvl1pPr>
            <a:lvl2pPr marL="356870" indent="0" algn="just">
              <a:lnSpc>
                <a:spcPct val="130000"/>
              </a:lnSpc>
              <a:spcBef>
                <a:spcPts val="0"/>
              </a:spcBef>
              <a:spcAft>
                <a:spcPts val="600"/>
              </a:spcAft>
              <a:buClr>
                <a:schemeClr val="accent2">
                  <a:lumMod val="60000"/>
                  <a:lumOff val="40000"/>
                </a:schemeClr>
              </a:buClr>
              <a:buFont typeface="Arial" panose="020B0604020202020204" pitchFamily="34" charset="0"/>
              <a:buNone/>
              <a:defRPr sz="1600" baseline="0">
                <a:solidFill>
                  <a:srgbClr val="7D7D7D"/>
                </a:solidFill>
                <a:latin typeface="幼圆" panose="02010509060101010101" pitchFamily="49" charset="-122"/>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lvl="0"/>
            <a:r>
              <a:rPr lang="en-US" altLang="zh-CN" dirty="0" smtClean="0"/>
              <a:t>01</a:t>
            </a:r>
            <a:endParaRPr lang="zh-CN" alt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p:cSld name="节标题">
    <p:spTree>
      <p:nvGrpSpPr>
        <p:cNvPr id="1" name=""/>
        <p:cNvGrpSpPr/>
        <p:nvPr/>
      </p:nvGrpSpPr>
      <p:grpSpPr>
        <a:xfrm>
          <a:off x="0" y="0"/>
          <a:ext cx="0" cy="0"/>
          <a:chOff x="0" y="0"/>
          <a:chExt cx="0" cy="0"/>
        </a:xfrm>
      </p:grpSpPr>
      <p:sp>
        <p:nvSpPr>
          <p:cNvPr id="3" name="KSO_ST2"/>
          <p:cNvSpPr>
            <a:spLocks noGrp="1"/>
          </p:cNvSpPr>
          <p:nvPr>
            <p:ph type="body" idx="1" hasCustomPrompt="1"/>
          </p:nvPr>
        </p:nvSpPr>
        <p:spPr>
          <a:xfrm>
            <a:off x="1574006" y="3659726"/>
            <a:ext cx="6483668" cy="433301"/>
          </a:xfrm>
        </p:spPr>
        <p:txBody>
          <a:bodyPr>
            <a:normAutofit/>
          </a:bodyPr>
          <a:lstStyle>
            <a:lvl1pPr marL="0" indent="0" algn="ctr">
              <a:buNone/>
              <a:defRPr sz="1600">
                <a:solidFill>
                  <a:schemeClr val="tx1">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smtClean="0"/>
              <a:t>单击此处添加您的副标题</a:t>
            </a:r>
            <a:endParaRPr lang="en-US" altLang="zh-CN" dirty="0" smtClean="0"/>
          </a:p>
        </p:txBody>
      </p:sp>
      <p:sp>
        <p:nvSpPr>
          <p:cNvPr id="4" name="KSO_FD"/>
          <p:cNvSpPr>
            <a:spLocks noGrp="1"/>
          </p:cNvSpPr>
          <p:nvPr>
            <p:ph type="dt" sz="half" idx="10"/>
          </p:nvPr>
        </p:nvSpPr>
        <p:spPr/>
        <p:txBody>
          <a:bodyPr/>
          <a:lstStyle/>
          <a:p>
            <a:pPr>
              <a:defRPr/>
            </a:pPr>
            <a:endParaRPr lang="zh-CN" altLang="zh-CN"/>
          </a:p>
        </p:txBody>
      </p:sp>
      <p:sp>
        <p:nvSpPr>
          <p:cNvPr id="5" name="KSO_FT"/>
          <p:cNvSpPr>
            <a:spLocks noGrp="1"/>
          </p:cNvSpPr>
          <p:nvPr>
            <p:ph type="ftr" sz="quarter" idx="11"/>
          </p:nvPr>
        </p:nvSpPr>
        <p:spPr/>
        <p:txBody>
          <a:bodyPr/>
          <a:lstStyle/>
          <a:p>
            <a:pPr>
              <a:defRPr/>
            </a:pPr>
            <a:endParaRPr lang="zh-CN" altLang="zh-CN"/>
          </a:p>
        </p:txBody>
      </p:sp>
      <p:sp>
        <p:nvSpPr>
          <p:cNvPr id="6" name="KSO_FN"/>
          <p:cNvSpPr>
            <a:spLocks noGrp="1"/>
          </p:cNvSpPr>
          <p:nvPr>
            <p:ph type="sldNum" sz="quarter" idx="12"/>
          </p:nvPr>
        </p:nvSpPr>
        <p:spPr/>
        <p:txBody>
          <a:bodyPr/>
          <a:lstStyle/>
          <a:p>
            <a:pPr>
              <a:defRPr/>
            </a:pPr>
            <a:fld id="{917D999F-D295-4C8F-9752-1893C1371397}" type="slidenum">
              <a:rPr lang="zh-CN" altLang="zh-CN" smtClean="0"/>
            </a:fld>
            <a:endParaRPr lang="zh-CN" altLang="zh-CN"/>
          </a:p>
        </p:txBody>
      </p:sp>
      <p:sp>
        <p:nvSpPr>
          <p:cNvPr id="7" name="矩形 6"/>
          <p:cNvSpPr/>
          <p:nvPr/>
        </p:nvSpPr>
        <p:spPr>
          <a:xfrm>
            <a:off x="1323702" y="2510197"/>
            <a:ext cx="7820297" cy="1114693"/>
          </a:xfrm>
          <a:prstGeom prst="rect">
            <a:avLst/>
          </a:prstGeom>
          <a:solidFill>
            <a:srgbClr val="963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2510197"/>
            <a:ext cx="550273" cy="1114693"/>
          </a:xfrm>
          <a:prstGeom prst="rect">
            <a:avLst/>
          </a:prstGeom>
          <a:solidFill>
            <a:srgbClr val="963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KSO_ST1"/>
          <p:cNvSpPr>
            <a:spLocks noGrp="1"/>
          </p:cNvSpPr>
          <p:nvPr>
            <p:ph type="title" hasCustomPrompt="1"/>
          </p:nvPr>
        </p:nvSpPr>
        <p:spPr>
          <a:xfrm>
            <a:off x="1574006" y="2673528"/>
            <a:ext cx="6483668" cy="741634"/>
          </a:xfrm>
        </p:spPr>
        <p:txBody>
          <a:bodyPr anchor="b">
            <a:normAutofit/>
          </a:bodyPr>
          <a:lstStyle>
            <a:lvl1pPr algn="l">
              <a:defRPr sz="3600">
                <a:solidFill>
                  <a:schemeClr val="bg1"/>
                </a:solidFill>
              </a:defRPr>
            </a:lvl1pPr>
          </a:lstStyle>
          <a:p>
            <a:r>
              <a:rPr lang="zh-CN" altLang="en-US" dirty="0" smtClean="0"/>
              <a:t>单击此处添加您的标题</a:t>
            </a:r>
            <a:endParaRPr lang="en-US" dirty="0"/>
          </a:p>
        </p:txBody>
      </p:sp>
      <p:sp>
        <p:nvSpPr>
          <p:cNvPr id="9" name="文本占位符 9"/>
          <p:cNvSpPr txBox="1"/>
          <p:nvPr/>
        </p:nvSpPr>
        <p:spPr>
          <a:xfrm>
            <a:off x="550273" y="2510197"/>
            <a:ext cx="773429" cy="1149529"/>
          </a:xfrm>
          <a:prstGeom prst="rect">
            <a:avLst/>
          </a:prstGeom>
        </p:spPr>
        <p:txBody>
          <a:bodyPr anchor="ctr">
            <a:noAutofit/>
          </a:bodyPr>
          <a:lstStyle>
            <a:lvl1pPr marL="0" indent="0" algn="just" defTabSz="914400" rtl="0" eaLnBrk="1" latinLnBrk="0" hangingPunct="1">
              <a:lnSpc>
                <a:spcPct val="110000"/>
              </a:lnSpc>
              <a:spcBef>
                <a:spcPts val="1800"/>
              </a:spcBef>
              <a:spcAft>
                <a:spcPts val="0"/>
              </a:spcAft>
              <a:buClr>
                <a:srgbClr val="963B22"/>
              </a:buClr>
              <a:buSzPct val="60000"/>
              <a:buFont typeface="Wingdings" panose="05000000000000000000" pitchFamily="2" charset="2"/>
              <a:buNone/>
              <a:defRPr sz="4000" kern="1200" baseline="0">
                <a:solidFill>
                  <a:schemeClr val="accent1"/>
                </a:solidFill>
                <a:latin typeface="Arial" panose="020B0604020202020204" pitchFamily="34" charset="0"/>
                <a:ea typeface="微软雅黑" panose="020B0503020204020204" pitchFamily="34" charset="-122"/>
                <a:cs typeface="+mn-cs"/>
              </a:defRPr>
            </a:lvl1pPr>
            <a:lvl2pPr marL="357505" indent="-285750" algn="just" defTabSz="914400" rtl="0" eaLnBrk="1" latinLnBrk="0" hangingPunct="1">
              <a:lnSpc>
                <a:spcPct val="130000"/>
              </a:lnSpc>
              <a:spcBef>
                <a:spcPts val="0"/>
              </a:spcBef>
              <a:spcAft>
                <a:spcPts val="600"/>
              </a:spcAft>
              <a:buClr>
                <a:schemeClr val="accent2">
                  <a:lumMod val="60000"/>
                  <a:lumOff val="40000"/>
                </a:schemeClr>
              </a:buClr>
              <a:buFont typeface="幼圆" panose="02010509060101010101" pitchFamily="49" charset="-122"/>
              <a:buChar char=" "/>
              <a:defRPr sz="1600" kern="1200" baseline="0">
                <a:solidFill>
                  <a:srgbClr val="7D7D7D"/>
                </a:solidFill>
                <a:latin typeface="幼圆" panose="02010509060101010101" pitchFamily="49" charset="-122"/>
                <a:ea typeface="幼圆" panose="020105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mtClean="0"/>
              <a:t>01</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049867" y="1244600"/>
            <a:ext cx="3810000" cy="49323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KSO_BC2"/>
          <p:cNvSpPr>
            <a:spLocks noGrp="1"/>
          </p:cNvSpPr>
          <p:nvPr>
            <p:ph sz="half" idx="2"/>
          </p:nvPr>
        </p:nvSpPr>
        <p:spPr>
          <a:xfrm>
            <a:off x="4889499" y="1244600"/>
            <a:ext cx="3820587" cy="49323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5" name="KSO_FD"/>
          <p:cNvSpPr>
            <a:spLocks noGrp="1"/>
          </p:cNvSpPr>
          <p:nvPr>
            <p:ph type="dt" sz="half" idx="10"/>
          </p:nvPr>
        </p:nvSpPr>
        <p:spPr/>
        <p:txBody>
          <a:bodyPr/>
          <a:lstStyle/>
          <a:p>
            <a:pPr>
              <a:defRPr/>
            </a:pPr>
            <a:endParaRPr lang="zh-CN" altLang="zh-CN"/>
          </a:p>
        </p:txBody>
      </p:sp>
      <p:sp>
        <p:nvSpPr>
          <p:cNvPr id="6" name="KSO_FT"/>
          <p:cNvSpPr>
            <a:spLocks noGrp="1"/>
          </p:cNvSpPr>
          <p:nvPr>
            <p:ph type="ftr" sz="quarter" idx="11"/>
          </p:nvPr>
        </p:nvSpPr>
        <p:spPr/>
        <p:txBody>
          <a:bodyPr/>
          <a:lstStyle/>
          <a:p>
            <a:pPr>
              <a:defRPr/>
            </a:pPr>
            <a:endParaRPr lang="zh-CN" altLang="zh-CN"/>
          </a:p>
        </p:txBody>
      </p:sp>
      <p:sp>
        <p:nvSpPr>
          <p:cNvPr id="7" name="KSO_FN"/>
          <p:cNvSpPr>
            <a:spLocks noGrp="1"/>
          </p:cNvSpPr>
          <p:nvPr>
            <p:ph type="sldNum" sz="quarter" idx="12"/>
          </p:nvPr>
        </p:nvSpPr>
        <p:spPr/>
        <p:txBody>
          <a:bodyPr/>
          <a:lstStyle/>
          <a:p>
            <a:pPr>
              <a:defRPr/>
            </a:pPr>
            <a:fld id="{D057A30F-1090-4CF9-91AC-8CD7ACC07E2E}" type="slidenum">
              <a:rPr lang="zh-CN" altLang="zh-CN" smtClean="0"/>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118532"/>
            <a:ext cx="6984076"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4576" y="1376362"/>
            <a:ext cx="3868340"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KSO_BC1"/>
          <p:cNvSpPr>
            <a:spLocks noGrp="1"/>
          </p:cNvSpPr>
          <p:nvPr>
            <p:ph sz="half" idx="2"/>
          </p:nvPr>
        </p:nvSpPr>
        <p:spPr>
          <a:xfrm>
            <a:off x="824576" y="2200274"/>
            <a:ext cx="3868340"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5" name="Text Placeholder 4"/>
          <p:cNvSpPr>
            <a:spLocks noGrp="1"/>
          </p:cNvSpPr>
          <p:nvPr>
            <p:ph type="body" sz="quarter" idx="3"/>
          </p:nvPr>
        </p:nvSpPr>
        <p:spPr>
          <a:xfrm>
            <a:off x="4823884" y="1376362"/>
            <a:ext cx="3887391"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KSO_BC2"/>
          <p:cNvSpPr>
            <a:spLocks noGrp="1"/>
          </p:cNvSpPr>
          <p:nvPr>
            <p:ph sz="quarter" idx="4"/>
          </p:nvPr>
        </p:nvSpPr>
        <p:spPr>
          <a:xfrm>
            <a:off x="4823884" y="2200274"/>
            <a:ext cx="3887391"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7" name="KSO_FD"/>
          <p:cNvSpPr>
            <a:spLocks noGrp="1"/>
          </p:cNvSpPr>
          <p:nvPr>
            <p:ph type="dt" sz="half" idx="10"/>
          </p:nvPr>
        </p:nvSpPr>
        <p:spPr/>
        <p:txBody>
          <a:bodyPr/>
          <a:lstStyle/>
          <a:p>
            <a:pPr>
              <a:defRPr/>
            </a:pPr>
            <a:endParaRPr lang="zh-CN" altLang="zh-CN"/>
          </a:p>
        </p:txBody>
      </p:sp>
      <p:sp>
        <p:nvSpPr>
          <p:cNvPr id="8" name="KSO_FT"/>
          <p:cNvSpPr>
            <a:spLocks noGrp="1"/>
          </p:cNvSpPr>
          <p:nvPr>
            <p:ph type="ftr" sz="quarter" idx="11"/>
          </p:nvPr>
        </p:nvSpPr>
        <p:spPr/>
        <p:txBody>
          <a:bodyPr/>
          <a:lstStyle/>
          <a:p>
            <a:pPr>
              <a:defRPr/>
            </a:pPr>
            <a:endParaRPr lang="zh-CN" altLang="zh-CN"/>
          </a:p>
        </p:txBody>
      </p:sp>
      <p:sp>
        <p:nvSpPr>
          <p:cNvPr id="9" name="KSO_FN"/>
          <p:cNvSpPr>
            <a:spLocks noGrp="1"/>
          </p:cNvSpPr>
          <p:nvPr>
            <p:ph type="sldNum" sz="quarter" idx="12"/>
          </p:nvPr>
        </p:nvSpPr>
        <p:spPr/>
        <p:txBody>
          <a:bodyPr/>
          <a:lstStyle/>
          <a:p>
            <a:pPr>
              <a:defRPr/>
            </a:pPr>
            <a:fld id="{572F1F50-2BD9-4F09-9AA9-AF9A133E19DA}" type="slidenum">
              <a:rPr lang="zh-CN" altLang="zh-CN" smtClean="0"/>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p:txBody>
          <a:bodyPr/>
          <a:lstStyle/>
          <a:p>
            <a:pPr>
              <a:defRPr/>
            </a:pPr>
            <a:endParaRPr lang="zh-CN" altLang="zh-CN"/>
          </a:p>
        </p:txBody>
      </p:sp>
      <p:sp>
        <p:nvSpPr>
          <p:cNvPr id="4" name="KSO_FT"/>
          <p:cNvSpPr>
            <a:spLocks noGrp="1"/>
          </p:cNvSpPr>
          <p:nvPr>
            <p:ph type="ftr" sz="quarter" idx="11"/>
          </p:nvPr>
        </p:nvSpPr>
        <p:spPr/>
        <p:txBody>
          <a:bodyPr/>
          <a:lstStyle/>
          <a:p>
            <a:pPr>
              <a:defRPr/>
            </a:pPr>
            <a:endParaRPr lang="zh-CN" altLang="zh-CN"/>
          </a:p>
        </p:txBody>
      </p:sp>
      <p:sp>
        <p:nvSpPr>
          <p:cNvPr id="5" name="KSO_FN"/>
          <p:cNvSpPr>
            <a:spLocks noGrp="1"/>
          </p:cNvSpPr>
          <p:nvPr>
            <p:ph type="sldNum" sz="quarter" idx="12"/>
          </p:nvPr>
        </p:nvSpPr>
        <p:spPr>
          <a:xfrm>
            <a:off x="8168641" y="6408605"/>
            <a:ext cx="364127" cy="365125"/>
          </a:xfrm>
        </p:spPr>
        <p:txBody>
          <a:bodyPr/>
          <a:lstStyle>
            <a:lvl1pPr algn="ctr">
              <a:defRPr/>
            </a:lvl1pPr>
          </a:lstStyle>
          <a:p>
            <a:pPr>
              <a:defRPr/>
            </a:pPr>
            <a:fld id="{354E30BC-2A9F-4B1F-9B31-2AA101D4B88C}" type="slidenum">
              <a:rPr lang="zh-CN" altLang="zh-CN" smtClean="0"/>
            </a:fld>
            <a:endParaRPr lang="zh-CN" altLang="zh-CN"/>
          </a:p>
        </p:txBody>
      </p:sp>
      <p:sp>
        <p:nvSpPr>
          <p:cNvPr id="6" name="文本框 5"/>
          <p:cNvSpPr txBox="1"/>
          <p:nvPr/>
        </p:nvSpPr>
        <p:spPr>
          <a:xfrm>
            <a:off x="200872" y="243839"/>
            <a:ext cx="620660" cy="570549"/>
          </a:xfrm>
          <a:prstGeom prst="rect">
            <a:avLst/>
          </a:prstGeom>
        </p:spPr>
        <p:txBody>
          <a:bodyPr vert="horz" lIns="0" tIns="0" rIns="0" bIns="0" rtlCol="0" anchor="ctr">
            <a:noAutofit/>
          </a:bodyPr>
          <a:lstStyle>
            <a:lvl1pPr lvl="0" indent="0" algn="ctr">
              <a:lnSpc>
                <a:spcPct val="110000"/>
              </a:lnSpc>
              <a:spcBef>
                <a:spcPts val="1800"/>
              </a:spcBef>
              <a:spcAft>
                <a:spcPts val="0"/>
              </a:spcAft>
              <a:buClr>
                <a:srgbClr val="963B22"/>
              </a:buClr>
              <a:buSzPct val="60000"/>
              <a:buFont typeface="Wingdings" panose="05000000000000000000" pitchFamily="2" charset="2"/>
              <a:buNone/>
              <a:defRPr sz="3200" baseline="0">
                <a:solidFill>
                  <a:schemeClr val="accent1"/>
                </a:solidFill>
                <a:latin typeface="Arial" panose="020B0604020202020204" pitchFamily="34" charset="0"/>
                <a:ea typeface="微软雅黑" panose="020B0503020204020204" pitchFamily="34" charset="-122"/>
              </a:defRPr>
            </a:lvl1pPr>
            <a:lvl2pPr marL="356870" indent="0" algn="just">
              <a:lnSpc>
                <a:spcPct val="130000"/>
              </a:lnSpc>
              <a:spcBef>
                <a:spcPts val="0"/>
              </a:spcBef>
              <a:spcAft>
                <a:spcPts val="600"/>
              </a:spcAft>
              <a:buClr>
                <a:schemeClr val="accent2">
                  <a:lumMod val="60000"/>
                  <a:lumOff val="40000"/>
                </a:schemeClr>
              </a:buClr>
              <a:buFont typeface="Arial" panose="020B0604020202020204" pitchFamily="34" charset="0"/>
              <a:buNone/>
              <a:defRPr sz="1600" baseline="0">
                <a:solidFill>
                  <a:srgbClr val="7D7D7D"/>
                </a:solidFill>
                <a:latin typeface="幼圆" panose="02010509060101010101" pitchFamily="49" charset="-122"/>
                <a:ea typeface="幼圆" panose="02010509060101010101" pitchFamily="49" charset="-122"/>
              </a:defRPr>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lvl="0"/>
            <a:r>
              <a:rPr lang="en-US" altLang="zh-CN" dirty="0" smtClean="0"/>
              <a:t>01</a:t>
            </a:r>
            <a:endParaRPr lang="zh-CN" altLang="en-US"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SO_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p:txBody>
          <a:bodyPr/>
          <a:lstStyle/>
          <a:p>
            <a:pPr>
              <a:defRPr/>
            </a:pPr>
            <a:endParaRPr lang="zh-CN" altLang="zh-CN"/>
          </a:p>
        </p:txBody>
      </p:sp>
      <p:sp>
        <p:nvSpPr>
          <p:cNvPr id="4" name="KSO_FT"/>
          <p:cNvSpPr>
            <a:spLocks noGrp="1"/>
          </p:cNvSpPr>
          <p:nvPr>
            <p:ph type="ftr" sz="quarter" idx="11"/>
          </p:nvPr>
        </p:nvSpPr>
        <p:spPr/>
        <p:txBody>
          <a:bodyPr/>
          <a:lstStyle/>
          <a:p>
            <a:pPr>
              <a:defRPr/>
            </a:pPr>
            <a:endParaRPr lang="zh-CN" altLang="zh-CN"/>
          </a:p>
        </p:txBody>
      </p:sp>
      <p:sp>
        <p:nvSpPr>
          <p:cNvPr id="5" name="KSO_FN"/>
          <p:cNvSpPr>
            <a:spLocks noGrp="1"/>
          </p:cNvSpPr>
          <p:nvPr>
            <p:ph type="sldNum" sz="quarter" idx="12"/>
          </p:nvPr>
        </p:nvSpPr>
        <p:spPr>
          <a:xfrm>
            <a:off x="8168641" y="6408605"/>
            <a:ext cx="364127" cy="365125"/>
          </a:xfrm>
        </p:spPr>
        <p:txBody>
          <a:bodyPr/>
          <a:lstStyle>
            <a:lvl1pPr algn="ctr">
              <a:defRPr/>
            </a:lvl1pPr>
          </a:lstStyle>
          <a:p>
            <a:pPr>
              <a:defRPr/>
            </a:pPr>
            <a:fld id="{2D355365-9034-4C3E-9BAF-E0E7620B206E}" type="slidenum">
              <a:rPr lang="zh-CN" altLang="zh-CN" smtClean="0"/>
            </a:fld>
            <a:endParaRPr lang="zh-CN" altLang="zh-CN"/>
          </a:p>
        </p:txBody>
      </p:sp>
      <p:sp>
        <p:nvSpPr>
          <p:cNvPr id="8" name="文本占位符 7"/>
          <p:cNvSpPr>
            <a:spLocks noGrp="1"/>
          </p:cNvSpPr>
          <p:nvPr>
            <p:ph type="body" sz="quarter" idx="13" hasCustomPrompt="1"/>
          </p:nvPr>
        </p:nvSpPr>
        <p:spPr>
          <a:xfrm>
            <a:off x="200025" y="245270"/>
            <a:ext cx="623888" cy="571500"/>
          </a:xfrm>
        </p:spPr>
        <p:txBody>
          <a:bodyPr lIns="0" tIns="0" rIns="0" bIns="0" anchor="ctr">
            <a:noAutofit/>
          </a:bodyPr>
          <a:lstStyle>
            <a:lvl1pPr marL="0" indent="0" algn="ctr">
              <a:buNone/>
              <a:defRPr sz="3200"/>
            </a:lvl1pPr>
          </a:lstStyle>
          <a:p>
            <a:pPr lvl="0"/>
            <a:r>
              <a:rPr lang="en-US" altLang="zh-CN" dirty="0" smtClean="0"/>
              <a:t>01</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p>
            <a:pPr>
              <a:defRPr/>
            </a:pPr>
            <a:endParaRPr lang="zh-CN" altLang="zh-CN"/>
          </a:p>
        </p:txBody>
      </p:sp>
      <p:sp>
        <p:nvSpPr>
          <p:cNvPr id="3" name="KSO_FT"/>
          <p:cNvSpPr>
            <a:spLocks noGrp="1"/>
          </p:cNvSpPr>
          <p:nvPr>
            <p:ph type="ftr" sz="quarter" idx="11"/>
          </p:nvPr>
        </p:nvSpPr>
        <p:spPr/>
        <p:txBody>
          <a:bodyPr/>
          <a:lstStyle/>
          <a:p>
            <a:pPr>
              <a:defRPr/>
            </a:pPr>
            <a:endParaRPr lang="zh-CN" altLang="zh-CN"/>
          </a:p>
        </p:txBody>
      </p:sp>
      <p:sp>
        <p:nvSpPr>
          <p:cNvPr id="4" name="KSO_FN"/>
          <p:cNvSpPr>
            <a:spLocks noGrp="1"/>
          </p:cNvSpPr>
          <p:nvPr>
            <p:ph type="sldNum" sz="quarter" idx="12"/>
          </p:nvPr>
        </p:nvSpPr>
        <p:spPr/>
        <p:txBody>
          <a:bodyPr/>
          <a:lstStyle/>
          <a:p>
            <a:pPr>
              <a:defRPr/>
            </a:pPr>
            <a:fld id="{AF51B120-5B11-49CE-B63F-7EE220373793}" type="slidenum">
              <a:rPr lang="zh-CN" altLang="zh-CN" smtClean="0"/>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858442" y="533402"/>
            <a:ext cx="2949178"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a:xfrm>
            <a:off x="4115992" y="1063628"/>
            <a:ext cx="4629150"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KSO_BC2"/>
          <p:cNvSpPr>
            <a:spLocks noGrp="1"/>
          </p:cNvSpPr>
          <p:nvPr>
            <p:ph type="body" sz="half" idx="2"/>
          </p:nvPr>
        </p:nvSpPr>
        <p:spPr>
          <a:xfrm>
            <a:off x="858442" y="2133602"/>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KSO_FD"/>
          <p:cNvSpPr>
            <a:spLocks noGrp="1"/>
          </p:cNvSpPr>
          <p:nvPr>
            <p:ph type="dt" sz="half" idx="10"/>
          </p:nvPr>
        </p:nvSpPr>
        <p:spPr/>
        <p:txBody>
          <a:bodyPr/>
          <a:lstStyle/>
          <a:p>
            <a:pPr>
              <a:defRPr/>
            </a:pPr>
            <a:endParaRPr lang="zh-CN" altLang="zh-CN"/>
          </a:p>
        </p:txBody>
      </p:sp>
      <p:sp>
        <p:nvSpPr>
          <p:cNvPr id="6" name="KSO_FT"/>
          <p:cNvSpPr>
            <a:spLocks noGrp="1"/>
          </p:cNvSpPr>
          <p:nvPr>
            <p:ph type="ftr" sz="quarter" idx="11"/>
          </p:nvPr>
        </p:nvSpPr>
        <p:spPr/>
        <p:txBody>
          <a:bodyPr/>
          <a:lstStyle/>
          <a:p>
            <a:pPr>
              <a:defRPr/>
            </a:pPr>
            <a:endParaRPr lang="zh-CN" altLang="zh-CN"/>
          </a:p>
        </p:txBody>
      </p:sp>
      <p:sp>
        <p:nvSpPr>
          <p:cNvPr id="7" name="KSO_FN"/>
          <p:cNvSpPr>
            <a:spLocks noGrp="1"/>
          </p:cNvSpPr>
          <p:nvPr>
            <p:ph type="sldNum" sz="quarter" idx="12"/>
          </p:nvPr>
        </p:nvSpPr>
        <p:spPr/>
        <p:txBody>
          <a:bodyPr/>
          <a:lstStyle/>
          <a:p>
            <a:pPr>
              <a:defRPr/>
            </a:pPr>
            <a:fld id="{87A1BFFD-3B90-47C7-9BA6-893EE6253659}" type="slidenum">
              <a:rPr lang="zh-CN" altLang="zh-CN" smtClean="0"/>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矩形 7"/>
          <p:cNvSpPr/>
          <p:nvPr/>
        </p:nvSpPr>
        <p:spPr>
          <a:xfrm>
            <a:off x="8186054" y="6435634"/>
            <a:ext cx="329296" cy="4223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a:off x="0" y="6705603"/>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KSO_BC1"/>
          <p:cNvSpPr>
            <a:spLocks noGrp="1"/>
          </p:cNvSpPr>
          <p:nvPr>
            <p:ph type="body" idx="1"/>
          </p:nvPr>
        </p:nvSpPr>
        <p:spPr>
          <a:xfrm>
            <a:off x="339634" y="1166636"/>
            <a:ext cx="8361986" cy="5193212"/>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p:txBody>
      </p:sp>
      <p:sp>
        <p:nvSpPr>
          <p:cNvPr id="4" name="KSO_FD"/>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zh-CN" altLang="zh-CN"/>
          </a:p>
        </p:txBody>
      </p:sp>
      <p:sp>
        <p:nvSpPr>
          <p:cNvPr id="5" name="KSO_FT"/>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zh-CN"/>
          </a:p>
        </p:txBody>
      </p:sp>
      <p:sp>
        <p:nvSpPr>
          <p:cNvPr id="11" name="矩形 10"/>
          <p:cNvSpPr/>
          <p:nvPr/>
        </p:nvSpPr>
        <p:spPr>
          <a:xfrm>
            <a:off x="827314" y="243839"/>
            <a:ext cx="8316686" cy="575669"/>
          </a:xfrm>
          <a:prstGeom prst="rect">
            <a:avLst/>
          </a:prstGeom>
          <a:solidFill>
            <a:srgbClr val="963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243839"/>
            <a:ext cx="200297" cy="575669"/>
          </a:xfrm>
          <a:prstGeom prst="rect">
            <a:avLst/>
          </a:prstGeom>
          <a:solidFill>
            <a:srgbClr val="963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186054" y="225215"/>
            <a:ext cx="714102" cy="615677"/>
          </a:xfrm>
          <a:prstGeom prst="rect">
            <a:avLst/>
          </a:prstGeom>
          <a:blipFill dpi="0" rotWithShape="1">
            <a:blip r:embed="rId13" cstate="print">
              <a:extLst>
                <a:ext uri="{28A0092B-C50C-407E-A947-70E740481C1C}">
                  <a14:useLocalDpi xmlns:a14="http://schemas.microsoft.com/office/drawing/2010/main" val="0"/>
                </a:ext>
              </a:extLst>
            </a:blip>
            <a:srcRect/>
            <a:stretch>
              <a:fillRect/>
            </a:stretch>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KSO_BT1"/>
          <p:cNvSpPr>
            <a:spLocks noGrp="1"/>
          </p:cNvSpPr>
          <p:nvPr>
            <p:ph type="title"/>
          </p:nvPr>
        </p:nvSpPr>
        <p:spPr>
          <a:xfrm>
            <a:off x="836028" y="243839"/>
            <a:ext cx="7249485" cy="557349"/>
          </a:xfrm>
          <a:prstGeom prst="rect">
            <a:avLst/>
          </a:prstGeom>
        </p:spPr>
        <p:txBody>
          <a:bodyPr vert="horz" lIns="91440" tIns="45720" rIns="91440" bIns="45720" rtlCol="0" anchor="b">
            <a:normAutofit/>
          </a:bodyPr>
          <a:lstStyle/>
          <a:p>
            <a:r>
              <a:rPr lang="zh-CN" altLang="en-US" dirty="0" smtClean="0"/>
              <a:t>单击此处编辑母版标题样式</a:t>
            </a:r>
            <a:endParaRPr lang="en-US" dirty="0"/>
          </a:p>
        </p:txBody>
      </p:sp>
      <p:sp>
        <p:nvSpPr>
          <p:cNvPr id="6" name="KSO_FN"/>
          <p:cNvSpPr>
            <a:spLocks noGrp="1"/>
          </p:cNvSpPr>
          <p:nvPr>
            <p:ph type="sldNum" sz="quarter" idx="4"/>
          </p:nvPr>
        </p:nvSpPr>
        <p:spPr>
          <a:xfrm>
            <a:off x="8168635" y="6417314"/>
            <a:ext cx="391889" cy="365125"/>
          </a:xfrm>
          <a:prstGeom prst="rect">
            <a:avLst/>
          </a:prstGeom>
        </p:spPr>
        <p:txBody>
          <a:bodyPr vert="horz" lIns="91440" tIns="45720" rIns="91440" bIns="45720" rtlCol="0" anchor="ctr"/>
          <a:lstStyle>
            <a:lvl1pPr algn="ctr">
              <a:defRPr sz="1200">
                <a:solidFill>
                  <a:schemeClr val="bg1"/>
                </a:solidFill>
              </a:defRPr>
            </a:lvl1pPr>
          </a:lstStyle>
          <a:p>
            <a:pPr>
              <a:defRPr/>
            </a:pPr>
            <a:fld id="{2D355365-9034-4C3E-9BAF-E0E7620B206E}" type="slidenum">
              <a:rPr lang="zh-CN" altLang="zh-CN" smtClean="0"/>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2800" b="1" i="0" kern="1200" baseline="0">
          <a:solidFill>
            <a:schemeClr val="bg1"/>
          </a:solidFill>
          <a:latin typeface="Arial Black" panose="020B0A04020102020204" pitchFamily="34" charset="0"/>
          <a:ea typeface="微软雅黑" panose="020B0503020204020204" pitchFamily="34" charset="-122"/>
          <a:cs typeface="+mj-cs"/>
        </a:defRPr>
      </a:lvl1pPr>
    </p:titleStyle>
    <p:bodyStyle>
      <a:lvl1pPr marL="357505" indent="-357505" algn="just" defTabSz="914400" rtl="0" eaLnBrk="1" latinLnBrk="0" hangingPunct="1">
        <a:lnSpc>
          <a:spcPct val="110000"/>
        </a:lnSpc>
        <a:spcBef>
          <a:spcPts val="1800"/>
        </a:spcBef>
        <a:spcAft>
          <a:spcPts val="0"/>
        </a:spcAft>
        <a:buClr>
          <a:srgbClr val="963B22"/>
        </a:buClr>
        <a:buSzPct val="60000"/>
        <a:buFont typeface="Wingdings" panose="05000000000000000000" pitchFamily="2" charset="2"/>
        <a:buChar char="n"/>
        <a:defRPr sz="2000" kern="1200" baseline="0">
          <a:solidFill>
            <a:schemeClr val="accent1"/>
          </a:solidFill>
          <a:latin typeface="Arial" panose="020B0604020202020204" pitchFamily="34" charset="0"/>
          <a:ea typeface="微软雅黑" panose="020B0503020204020204" pitchFamily="34" charset="-122"/>
          <a:cs typeface="+mn-cs"/>
        </a:defRPr>
      </a:lvl1pPr>
      <a:lvl2pPr marL="357505" indent="-285750" algn="just" defTabSz="914400" rtl="0" eaLnBrk="1" latinLnBrk="0" hangingPunct="1">
        <a:lnSpc>
          <a:spcPct val="130000"/>
        </a:lnSpc>
        <a:spcBef>
          <a:spcPts val="0"/>
        </a:spcBef>
        <a:spcAft>
          <a:spcPts val="600"/>
        </a:spcAft>
        <a:buClr>
          <a:schemeClr val="accent2">
            <a:lumMod val="60000"/>
            <a:lumOff val="40000"/>
          </a:schemeClr>
        </a:buClr>
        <a:buFont typeface="幼圆" panose="02010509060101010101" pitchFamily="49" charset="-122"/>
        <a:buChar char=" "/>
        <a:defRPr sz="1600" kern="1200" baseline="0">
          <a:solidFill>
            <a:srgbClr val="7D7D7D"/>
          </a:solidFill>
          <a:latin typeface="幼圆" panose="02010509060101010101" pitchFamily="49" charset="-122"/>
          <a:ea typeface="幼圆" panose="020105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36830" y="2853055"/>
            <a:ext cx="8482965" cy="2270125"/>
          </a:xfrm>
        </p:spPr>
        <p:txBody>
          <a:bodyPr>
            <a:noAutofit/>
          </a:bodyPr>
          <a:p>
            <a:pPr>
              <a:lnSpc>
                <a:spcPct val="200000"/>
              </a:lnSpc>
            </a:pPr>
            <a:r>
              <a:rPr lang="zh-CN" altLang="en-US" sz="3600"/>
              <a:t>第五届新时代外语教学与研究研讨会 </a:t>
            </a:r>
            <a:br>
              <a:rPr lang="zh-CN" altLang="en-US" sz="3600"/>
            </a:br>
            <a:r>
              <a:rPr lang="zh-CN" altLang="en-US" sz="3600"/>
              <a:t>暨南京大学出版社2022暑期外语教师培训会</a:t>
            </a:r>
            <a:endParaRPr lang="zh-CN"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28650" y="1731645"/>
            <a:ext cx="7886700" cy="3263504"/>
          </a:xfrm>
        </p:spPr>
        <p:txBody>
          <a:bodyPr>
            <a:normAutofit/>
          </a:bodyPr>
          <a:p>
            <a:endParaRPr lang="zh-CN" altLang="en-US"/>
          </a:p>
          <a:p>
            <a:r>
              <a:rPr lang="zh-CN" altLang="en-US" b="1"/>
              <a:t>7月21日 09：30</a:t>
            </a:r>
            <a:endParaRPr lang="zh-CN" altLang="en-US" b="1"/>
          </a:p>
          <a:p>
            <a:endParaRPr lang="zh-CN" altLang="en-US" b="1"/>
          </a:p>
          <a:p>
            <a:r>
              <a:rPr lang="zh-CN" altLang="en-US" b="1"/>
              <a:t>外语课程思政建设与实践</a:t>
            </a:r>
            <a:endParaRPr lang="zh-CN" altLang="en-US" b="1"/>
          </a:p>
          <a:p>
            <a:endParaRPr lang="zh-CN" altLang="en-US" b="1"/>
          </a:p>
          <a:p>
            <a:r>
              <a:rPr lang="zh-CN" altLang="en-US" b="1"/>
              <a:t>主讲人：王欣 教授</a:t>
            </a:r>
            <a:endParaRPr lang="zh-CN" altLang="en-US" b="1"/>
          </a:p>
        </p:txBody>
      </p:sp>
      <p:pic>
        <p:nvPicPr>
          <p:cNvPr id="100" name="图片 99"/>
          <p:cNvPicPr/>
          <p:nvPr/>
        </p:nvPicPr>
        <p:blipFill>
          <a:blip r:embed="rId1"/>
          <a:stretch>
            <a:fillRect/>
          </a:stretch>
        </p:blipFill>
        <p:spPr>
          <a:xfrm>
            <a:off x="4283710" y="692785"/>
            <a:ext cx="4834255" cy="5996305"/>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60000"/>
          </a:bodyPr>
          <a:lstStyle/>
          <a:p>
            <a:r>
              <a:rPr lang="en-US" altLang="zh-CN" sz="2800" dirty="0" smtClean="0">
                <a:latin typeface="+mn-lt"/>
              </a:rPr>
              <a:t> </a:t>
            </a:r>
            <a:r>
              <a:rPr lang="zh-CN" altLang="en-US" dirty="0"/>
              <a:t>一、坚持立德树人，课程思政融汇教学</a:t>
            </a:r>
            <a:endParaRPr lang="zh-CN" altLang="en-US" dirty="0"/>
          </a:p>
          <a:p>
            <a:endParaRPr lang="zh-CN" altLang="en-US" dirty="0"/>
          </a:p>
          <a:p>
            <a:r>
              <a:rPr lang="zh-CN" altLang="en-US" dirty="0"/>
              <a:t>1.全心投入教书育人，培养高素质人才。长期担任本科生课程，关爱学生、立身为范，重视教学质量和育人效果。她主动创新教学设计、教学思路和教学模式，教学理念先进；课堂教学以学生为中心，密切和同学联系，通过课堂内外，公共邮箱、微信群等，指导学生学习知识、解疑答惑、塑造社会主义价值观、人生观和世界观。成效：近五年指导毕业论文的本科生全部进入北京大学、南京大学、复旦大学等进行研究生深造；2016年全国外研社写作大赛四川省特等奖指导教师，全国外研社写作大赛国家二等奖指导教师；2019年主讲课程《文学批评与实践》获得四川省课程思政示范课程称号；2020年评为四川大学师风师德先进个人。</a:t>
            </a:r>
            <a:endParaRPr lang="zh-CN" altLang="en-US" dirty="0"/>
          </a:p>
          <a:p>
            <a:endParaRPr lang="zh-CN" altLang="en-US" dirty="0"/>
          </a:p>
          <a:p>
            <a:r>
              <a:rPr lang="zh-CN" altLang="en-US" dirty="0"/>
              <a:t>2. 以价值引领为原则，课程思政团队示范效果突出</a:t>
            </a:r>
            <a:endParaRPr lang="zh-CN" altLang="en-US" dirty="0"/>
          </a:p>
          <a:p>
            <a:endParaRPr lang="zh-CN" altLang="en-US" dirty="0"/>
          </a:p>
          <a:p>
            <a:r>
              <a:rPr lang="zh-CN" altLang="en-US" dirty="0"/>
              <a:t>定期组织团队进行“课程思政”专题讨论，开展课程思政系统建设，对课程思政的教与学进行目标设计，完善课程思政的整体设置和顶层规划；丰富课程思政内容，挖掘蕴含于外语类专业课程中丰富的人文教育资源；通过教师之间的互相学习和互相观摩等活动，加强过程化教学管理。成效：2020年主持获得四川省课程思政示范团队称号；2021年参与新华网“立德树人 强化高校课程思政的价值引领”课程直播系列活动；2021年在《中国外语》发表论文“价值引领下的英语专业课程群思政建设”，收到良好反响。2021年“英语专业课程思政课程群和育人机制建设”教改项目获得四川大学教学成果奖一等奖。</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p:nvPr>
            <p:ph idx="1"/>
          </p:nvPr>
        </p:nvSpPr>
        <p:spPr>
          <a:xfrm>
            <a:off x="35560" y="836930"/>
            <a:ext cx="8982075" cy="5193030"/>
          </a:xfrm>
        </p:spPr>
        <p:txBody>
          <a:bodyPr>
            <a:noAutofit/>
          </a:bodyPr>
          <a:p>
            <a:pPr>
              <a:lnSpc>
                <a:spcPct val="200000"/>
              </a:lnSpc>
            </a:pPr>
            <a:r>
              <a:rPr lang="zh-CN" altLang="en-US" sz="1600"/>
              <a:t>二、推广现代化教学信息技术建设、促进教学研究</a:t>
            </a:r>
            <a:endParaRPr lang="zh-CN" altLang="en-US" sz="1600"/>
          </a:p>
          <a:p>
            <a:pPr>
              <a:lnSpc>
                <a:spcPct val="200000"/>
              </a:lnSpc>
            </a:pPr>
            <a:r>
              <a:rPr lang="zh-CN" altLang="en-US" sz="1600"/>
              <a:t>1. 持续推动慕课、SPOC课、虚拟仿真实验室建设；</a:t>
            </a:r>
            <a:endParaRPr lang="zh-CN" altLang="en-US" sz="1600"/>
          </a:p>
          <a:p>
            <a:pPr>
              <a:lnSpc>
                <a:spcPct val="200000"/>
              </a:lnSpc>
            </a:pPr>
            <a:r>
              <a:rPr lang="zh-CN" altLang="en-US" sz="1600"/>
              <a:t>2. 教学相长，推动科研建设。</a:t>
            </a:r>
            <a:endParaRPr lang="zh-CN" altLang="en-US" sz="1600"/>
          </a:p>
          <a:p>
            <a:pPr>
              <a:lnSpc>
                <a:spcPct val="200000"/>
              </a:lnSpc>
            </a:pPr>
            <a:r>
              <a:rPr lang="zh-CN" altLang="en-US" sz="1600"/>
              <a:t>三、深化教学改革、加快双一流建设</a:t>
            </a:r>
            <a:endParaRPr lang="zh-CN" altLang="en-US" sz="1600"/>
          </a:p>
          <a:p>
            <a:pPr>
              <a:lnSpc>
                <a:spcPct val="200000"/>
              </a:lnSpc>
            </a:pPr>
            <a:r>
              <a:rPr lang="zh-CN" altLang="en-US" sz="1600"/>
              <a:t>1.丰富本科教学内涵、加快一流专业建设作为四川大学外国语学院英语专业国家一流专业建设点负责人，积极挖掘专业内涵，在人才培养方面提出“精、公、能”三项目标，打造英语专业“样板间”。</a:t>
            </a:r>
            <a:endParaRPr lang="zh-CN" altLang="en-US" sz="1600"/>
          </a:p>
          <a:p>
            <a:pPr>
              <a:lnSpc>
                <a:spcPct val="200000"/>
              </a:lnSpc>
            </a:pPr>
            <a:r>
              <a:rPr lang="zh-CN" altLang="en-US" sz="1600"/>
              <a:t>2. 拓展专业办学思路，建设新文科。积极深化教学改革，建设新文科。</a:t>
            </a:r>
            <a:endParaRPr lang="zh-CN" altLang="en-US" sz="1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p:nvPr>
            <p:ph idx="1"/>
          </p:nvPr>
        </p:nvSpPr>
        <p:spPr>
          <a:xfrm>
            <a:off x="35560" y="836930"/>
            <a:ext cx="8982075" cy="5193030"/>
          </a:xfrm>
        </p:spPr>
        <p:txBody>
          <a:bodyPr>
            <a:noAutofit/>
          </a:bodyPr>
          <a:p>
            <a:pPr algn="l">
              <a:lnSpc>
                <a:spcPct val="250000"/>
              </a:lnSpc>
            </a:pPr>
            <a:r>
              <a:rPr lang="en-US" altLang="zh-CN"/>
              <a:t> 四川大学王欣教授围绕外语课程思政主题，分享了她的建设和实践心得。她认为，外语教育要以讲好中国故事为着力点，让各国人民更好地了解中国，让中国人民更好地了解世界。在引导学生对中国文化产生归属感和认同感的教学过程中，她特别指出情感因素的重要性，强调教学要有温度。王欣教授首先就课程思政与课程群建设的定义和内涵进行阐释，并以四川大学英语专业课程群思政师范团队为例，从“语言”“文学”“文论”和“批评实践”四个方面详细介绍了四川大学英语专业的课程设计。</a:t>
            </a:r>
            <a:endParaRPr lang="en-US" altLang="zh-C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p:nvPr>
            <p:ph idx="1"/>
          </p:nvPr>
        </p:nvSpPr>
        <p:spPr>
          <a:xfrm>
            <a:off x="35560" y="836930"/>
            <a:ext cx="8982075" cy="5193030"/>
          </a:xfrm>
        </p:spPr>
        <p:txBody>
          <a:bodyPr>
            <a:noAutofit/>
          </a:bodyPr>
          <a:p>
            <a:pPr algn="l">
              <a:lnSpc>
                <a:spcPct val="250000"/>
              </a:lnSpc>
            </a:pPr>
            <a:r>
              <a:rPr lang="en-US" altLang="zh-CN"/>
              <a:t> 最后，王教授带领师生们重温了习近平总书记在庆祝中国共产党成立一百周年大会上的讲话，呼吁教育者积极将思政内容全方位地融入到各门课程中，内容生动有趣、深入浅出，不仅为大家提供了英语课程群设计与实施的新思路，也就如何在课程设计中巧妙地融合进思政建设这一问题给大家以深刻的启发</a:t>
            </a:r>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p:nvPr>
            <p:ph idx="1"/>
          </p:nvPr>
        </p:nvSpPr>
        <p:spPr>
          <a:xfrm>
            <a:off x="35560" y="836930"/>
            <a:ext cx="8982075" cy="5193030"/>
          </a:xfrm>
        </p:spPr>
        <p:txBody>
          <a:bodyPr>
            <a:noAutofit/>
          </a:bodyPr>
          <a:p>
            <a:pPr algn="l">
              <a:lnSpc>
                <a:spcPct val="250000"/>
              </a:lnSpc>
            </a:pPr>
            <a:r>
              <a:rPr lang="en-US" altLang="zh-CN"/>
              <a:t> 最后，王教授带领师生们重温了习近平总书记在庆祝中国共产党成立一百周年大会上的讲话，呼吁教育者积极将思政内容全方位地融入到各门课程中，内容生动有趣、深入浅出，不仅为大家提供了英语课程群设计与实施的新思路，也就如何在课程设计中巧妙地融合进思政建设这一问题给大家以深刻的启发</a:t>
            </a:r>
            <a:endParaRPr lang="en-US" altLang="zh-C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p:nvPr>
            <p:ph idx="1"/>
          </p:nvPr>
        </p:nvSpPr>
        <p:spPr>
          <a:xfrm>
            <a:off x="35560" y="836930"/>
            <a:ext cx="8982075" cy="5193030"/>
          </a:xfrm>
        </p:spPr>
        <p:txBody>
          <a:bodyPr>
            <a:noAutofit/>
          </a:bodyPr>
          <a:p>
            <a:pPr algn="l">
              <a:lnSpc>
                <a:spcPct val="250000"/>
              </a:lnSpc>
            </a:pPr>
            <a:r>
              <a:rPr lang="zh-CN" altLang="en-US" sz="2400" b="1"/>
              <a:t>外语教育课程思政应该立足中国，面向世界，以价值引领为俞德目标，通过课程群的建设营造学习共同体；课程教学组织方式应关注情感因素，建立情感认同和价值认同。</a:t>
            </a:r>
            <a:endParaRPr lang="zh-CN" altLang="en-US" sz="24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en-US"/>
              <a:t>感谢观看</a:t>
            </a:r>
            <a:endParaRPr lang="zh-CN" altLang="en-US"/>
          </a:p>
        </p:txBody>
      </p:sp>
    </p:spTree>
  </p:cSld>
  <p:clrMapOvr>
    <a:masterClrMapping/>
  </p:clrMapOvr>
</p:sld>
</file>

<file path=ppt/tags/tag1.xml><?xml version="1.0" encoding="utf-8"?>
<p:tagLst xmlns:p="http://schemas.openxmlformats.org/presentationml/2006/main">
  <p:tag name="KSO_WPP_MARK_KEY" val="9941e50b-8d62-48ed-99bd-783e90982de2"/>
  <p:tag name="COMMONDATA" val="eyJoZGlkIjoiZTc4YTg0MGQwMDYxYWUzOGMwNjcxN2YyYTA1NjFkYTMifQ=="/>
</p:tagLst>
</file>

<file path=ppt/theme/theme1.xml><?xml version="1.0" encoding="utf-8"?>
<a:theme xmlns:a="http://schemas.openxmlformats.org/drawingml/2006/main" name="A000120140530A11PPBG">
  <a:themeElements>
    <a:clrScheme name="kso_RED4">
      <a:dk1>
        <a:srgbClr val="494B4D"/>
      </a:dk1>
      <a:lt1>
        <a:srgbClr val="FFFFFF"/>
      </a:lt1>
      <a:dk2>
        <a:srgbClr val="3D3F41"/>
      </a:dk2>
      <a:lt2>
        <a:srgbClr val="FFFFFF"/>
      </a:lt2>
      <a:accent1>
        <a:srgbClr val="BB4A27"/>
      </a:accent1>
      <a:accent2>
        <a:srgbClr val="C68F2C"/>
      </a:accent2>
      <a:accent3>
        <a:srgbClr val="DCD834"/>
      </a:accent3>
      <a:accent4>
        <a:srgbClr val="8F2578"/>
      </a:accent4>
      <a:accent5>
        <a:srgbClr val="F69582"/>
      </a:accent5>
      <a:accent6>
        <a:srgbClr val="9FBE3C"/>
      </a:accent6>
      <a:hlink>
        <a:srgbClr val="00B0F0"/>
      </a:hlink>
      <a:folHlink>
        <a:srgbClr val="AFB2B4"/>
      </a:folHlink>
    </a:clrScheme>
    <a:fontScheme name="自定义 2">
      <a:majorFont>
        <a:latin typeface="Baskerville Old Face"/>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A000120140530A11PPBG</Template>
  <TotalTime>0</TotalTime>
  <Words>1449</Words>
  <Application>WPS 演示</Application>
  <PresentationFormat>全屏显示(4:3)</PresentationFormat>
  <Paragraphs>33</Paragraphs>
  <Slides>9</Slides>
  <Notes>2</Notes>
  <HiddenSlides>0</HiddenSlides>
  <MMClips>13</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宋体</vt:lpstr>
      <vt:lpstr>Wingdings</vt:lpstr>
      <vt:lpstr>微软雅黑</vt:lpstr>
      <vt:lpstr>Arial Black</vt:lpstr>
      <vt:lpstr>幼圆</vt:lpstr>
      <vt:lpstr>Baskerville Old Face</vt:lpstr>
      <vt:lpstr>Times New Roman</vt:lpstr>
      <vt:lpstr>Calibri</vt:lpstr>
      <vt:lpstr>Arial Unicode MS</vt:lpstr>
      <vt:lpstr>Segoe UI</vt:lpstr>
      <vt:lpstr>A000120140530A11PPBG</vt:lpstr>
      <vt:lpstr>第五届新时代外语教学与研究研讨会  暨南京大学出版社2022暑期外语教师培训会</vt:lpstr>
      <vt:lpstr>PowerPoint 演示文稿</vt:lpstr>
      <vt:lpstr>Objectives</vt:lpstr>
      <vt:lpstr>Content</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University, My University (1)</dc:title>
  <dc:creator>NTKO</dc:creator>
  <cp:lastModifiedBy>wendyliu</cp:lastModifiedBy>
  <cp:revision>130</cp:revision>
  <dcterms:created xsi:type="dcterms:W3CDTF">2015-07-31T00:36:00Z</dcterms:created>
  <dcterms:modified xsi:type="dcterms:W3CDTF">2022-09-07T05:33:56Z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75D0480AD1C640BEA20840E4853E9C3C</vt:lpwstr>
  </property>
  <property fmtid="{D5CDD505-2E9C-101B-9397-08002B2CF9AE}" pid="3" name="KSOProductBuildVer">
    <vt:lpwstr>2052-11.1.0.12313</vt:lpwstr>
  </property>
</Properties>
</file>